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5" r:id="rId6"/>
    <p:sldId id="262" r:id="rId7"/>
    <p:sldId id="263" r:id="rId8"/>
    <p:sldId id="259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77321" autoAdjust="0"/>
  </p:normalViewPr>
  <p:slideViewPr>
    <p:cSldViewPr snapToGrid="0">
      <p:cViewPr varScale="1">
        <p:scale>
          <a:sx n="88" d="100"/>
          <a:sy n="88" d="100"/>
        </p:scale>
        <p:origin x="14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8F229-E323-46B0-89A2-93C0D35CF884}" type="datetimeFigureOut">
              <a:rPr lang="en-GB" smtClean="0"/>
              <a:t>29/01/2018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E9771-8B1C-404E-8ED7-27E76165C2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947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wouter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985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wouter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223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wouter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893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Thomas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33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Thomas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192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thomas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013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wouter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04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thomas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54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thomas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958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thomas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30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5560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4134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64311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5851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0837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7952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2340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73324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9394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998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069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9716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798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8630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91551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8104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444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258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AF6E59-4577-4B68-86C8-BF75FF0A3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BBEACONS</a:t>
            </a:r>
            <a:endParaRPr lang="LID4096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BB11244-FF31-4FF6-840B-9B4C185FD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Thomas Van Raemdonck &amp; Wouter Vande Velde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77604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37A910-74AF-4909-82CD-1EF525E863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The end</a:t>
            </a:r>
            <a:endParaRPr lang="LID4096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16FC2F4-B99D-46E9-8A0C-37A15B7F35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Questions</a:t>
            </a:r>
            <a:r>
              <a:rPr lang="nl-BE" dirty="0"/>
              <a:t>?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99635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4756D5-9899-4055-A972-A2950AC90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Table</a:t>
            </a:r>
            <a:r>
              <a:rPr lang="nl-BE" dirty="0"/>
              <a:t> of contents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9FBEB9-691B-40A2-B5D1-1F12AF8DB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?</a:t>
            </a:r>
          </a:p>
          <a:p>
            <a:r>
              <a:rPr lang="nl-BE" dirty="0"/>
              <a:t>Mobile Application</a:t>
            </a:r>
          </a:p>
          <a:p>
            <a:r>
              <a:rPr lang="nl-BE" dirty="0"/>
              <a:t>Website</a:t>
            </a:r>
          </a:p>
          <a:p>
            <a:r>
              <a:rPr lang="nl-BE" dirty="0"/>
              <a:t>Database</a:t>
            </a:r>
          </a:p>
          <a:p>
            <a:r>
              <a:rPr lang="nl-BE" dirty="0" err="1"/>
              <a:t>Trilateration</a:t>
            </a:r>
            <a:endParaRPr lang="nl-BE" dirty="0"/>
          </a:p>
          <a:p>
            <a:endParaRPr lang="nl-BE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98341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12252-3EC1-4922-8487-2BEBA459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?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0EDC1F-FE54-47A0-8171-100298571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Indoor </a:t>
            </a:r>
            <a:r>
              <a:rPr lang="nl-BE" dirty="0" err="1"/>
              <a:t>location</a:t>
            </a:r>
            <a:endParaRPr lang="nl-BE" dirty="0"/>
          </a:p>
          <a:p>
            <a:r>
              <a:rPr lang="nl-BE" dirty="0"/>
              <a:t>Bluetooth </a:t>
            </a:r>
            <a:r>
              <a:rPr lang="nl-BE" dirty="0" err="1"/>
              <a:t>beacons</a:t>
            </a:r>
            <a:endParaRPr lang="nl-BE" dirty="0"/>
          </a:p>
          <a:p>
            <a:r>
              <a:rPr lang="nl-BE" dirty="0"/>
              <a:t>Website</a:t>
            </a:r>
          </a:p>
          <a:p>
            <a:r>
              <a:rPr lang="nl-BE" dirty="0"/>
              <a:t>Database</a:t>
            </a:r>
          </a:p>
          <a:p>
            <a:r>
              <a:rPr lang="nl-BE" dirty="0"/>
              <a:t>Mobile Application</a:t>
            </a:r>
            <a:endParaRPr lang="LID4096" dirty="0"/>
          </a:p>
        </p:txBody>
      </p:sp>
      <p:pic>
        <p:nvPicPr>
          <p:cNvPr id="1026" name="Picture 2" descr="https://scontent.fopo1-1.fna.fbcdn.net/v/t34.0-12/27399515_10204482219452124_809843010_n.jpg?oh=4c178111ecb7eb131ca07ff231885185&amp;oe=5A7217D8">
            <a:extLst>
              <a:ext uri="{FF2B5EF4-FFF2-40B4-BE49-F238E27FC236}">
                <a16:creationId xmlns:a16="http://schemas.microsoft.com/office/drawing/2014/main" id="{0EA017B1-9DB2-4CB0-86E7-BF832D89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557" y="3352800"/>
            <a:ext cx="4572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0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C01DF3-2088-477F-A3DA-6BE643C8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Mobile Application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F1756C-CD93-4873-8055-09C25C846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nl-BE" dirty="0"/>
              <a:t>Android Studio</a:t>
            </a:r>
          </a:p>
          <a:p>
            <a:r>
              <a:rPr lang="nl-BE" dirty="0"/>
              <a:t>Login</a:t>
            </a:r>
          </a:p>
          <a:p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beacon</a:t>
            </a:r>
            <a:endParaRPr lang="nl-BE" dirty="0"/>
          </a:p>
          <a:p>
            <a:r>
              <a:rPr lang="nl-BE" dirty="0" err="1"/>
              <a:t>Add</a:t>
            </a:r>
            <a:r>
              <a:rPr lang="nl-BE" dirty="0"/>
              <a:t> room</a:t>
            </a:r>
          </a:p>
          <a:p>
            <a:r>
              <a:rPr lang="nl-BE" dirty="0"/>
              <a:t>Scanning </a:t>
            </a:r>
            <a:r>
              <a:rPr lang="nl-BE" dirty="0" err="1"/>
              <a:t>beacons</a:t>
            </a:r>
            <a:endParaRPr lang="nl-BE" dirty="0"/>
          </a:p>
          <a:p>
            <a:r>
              <a:rPr lang="nl-BE" dirty="0" err="1"/>
              <a:t>Heatmap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LID4096" dirty="0"/>
          </a:p>
        </p:txBody>
      </p:sp>
      <p:pic>
        <p:nvPicPr>
          <p:cNvPr id="2050" name="Picture 2" descr="https://scontent.fopo1-1.fna.fbcdn.net/v/t34.0-12/27583746_10204482222612203_94523804_n.png?oh=979cad7b2e9f6025f279adcbb85afd39&amp;oe=5A71378D">
            <a:extLst>
              <a:ext uri="{FF2B5EF4-FFF2-40B4-BE49-F238E27FC236}">
                <a16:creationId xmlns:a16="http://schemas.microsoft.com/office/drawing/2014/main" id="{08CC2031-E690-4DAC-A0AC-AA602A89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32" y="1732449"/>
            <a:ext cx="2742898" cy="48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.fopo1-1.fna.fbcdn.net/v/t34.0-12/27399893_10204482227332321_368355754_n.png?oh=2cf770b17ea7f44c4df4e623173890b3&amp;oe=5A720C49">
            <a:extLst>
              <a:ext uri="{FF2B5EF4-FFF2-40B4-BE49-F238E27FC236}">
                <a16:creationId xmlns:a16="http://schemas.microsoft.com/office/drawing/2014/main" id="{C7771AD7-FD5A-4EDE-9030-288F6A4FF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861" y="1732449"/>
            <a:ext cx="2743199" cy="487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content.fopo1-1.fna.fbcdn.net/v/t34.0-12/27496672_10204482222572202_105734289_n.png?oh=43535cd1a1b989c51d0fae1ac557b016&amp;oe=5A714AA6">
            <a:extLst>
              <a:ext uri="{FF2B5EF4-FFF2-40B4-BE49-F238E27FC236}">
                <a16:creationId xmlns:a16="http://schemas.microsoft.com/office/drawing/2014/main" id="{0942EFD5-0B3E-4221-852D-1FAEF6051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110" y="1732449"/>
            <a:ext cx="2742898" cy="48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581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B5D3B1-DB0A-4F6A-B8F0-3BD4FF03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Mobile Application</a:t>
            </a:r>
            <a:endParaRPr lang="LID4096" dirty="0"/>
          </a:p>
        </p:txBody>
      </p:sp>
      <p:pic>
        <p:nvPicPr>
          <p:cNvPr id="3074" name="Picture 2" descr="https://scontent.fopo1-1.fna.fbcdn.net/v/t34.0-12/27399564_10204482222372197_1471497008_n.png?oh=43922bf5d377e2defc18d7c7a4f431aa&amp;oe=5A72531F">
            <a:extLst>
              <a:ext uri="{FF2B5EF4-FFF2-40B4-BE49-F238E27FC236}">
                <a16:creationId xmlns:a16="http://schemas.microsoft.com/office/drawing/2014/main" id="{0316E91A-D2DC-4E5B-A515-BB4EA5C6C6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98" y="1580048"/>
            <a:ext cx="2745192" cy="48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content.fopo1-1.fna.fbcdn.net/v/t34.0-12/27395038_10204482257653079_562803964_n.png?oh=53ba61758c87b5081393645db720ec31&amp;oe=5A712D3A">
            <a:extLst>
              <a:ext uri="{FF2B5EF4-FFF2-40B4-BE49-F238E27FC236}">
                <a16:creationId xmlns:a16="http://schemas.microsoft.com/office/drawing/2014/main" id="{F755F940-7EF7-4D22-9F05-6F74A8FDD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79" y="1580048"/>
            <a:ext cx="2745193" cy="48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content.fopo1-1.fna.fbcdn.net/v/t34.0-12/27399851_10204482257613078_1166734774_n.png?oh=6a389fea3317e720b6ff1d31348a137e&amp;oe=5A712645">
            <a:extLst>
              <a:ext uri="{FF2B5EF4-FFF2-40B4-BE49-F238E27FC236}">
                <a16:creationId xmlns:a16="http://schemas.microsoft.com/office/drawing/2014/main" id="{AD05D39A-0820-449C-80C1-63388B1AA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461" y="1580049"/>
            <a:ext cx="2745193" cy="48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623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EEA1E8-7C20-41A4-938E-4AB560D3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Website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4FB958-D469-42E3-89E5-131277C75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Shows raw data</a:t>
            </a:r>
          </a:p>
          <a:p>
            <a:r>
              <a:rPr lang="nl-BE" dirty="0"/>
              <a:t>Rooms</a:t>
            </a:r>
          </a:p>
          <a:p>
            <a:r>
              <a:rPr lang="nl-BE" dirty="0" err="1"/>
              <a:t>Localhost</a:t>
            </a:r>
            <a:endParaRPr lang="nl-BE" dirty="0"/>
          </a:p>
          <a:p>
            <a:r>
              <a:rPr lang="nl-BE" dirty="0" err="1"/>
              <a:t>Wamp</a:t>
            </a:r>
            <a:endParaRPr lang="nl-BE" dirty="0"/>
          </a:p>
          <a:p>
            <a:pPr marL="36900" indent="0">
              <a:buNone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7690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6D04-39F1-4912-B5EC-8A55B0A4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Database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2825E0E-A050-4F97-A1C6-A1267BA77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Mysql</a:t>
            </a:r>
            <a:endParaRPr lang="nl-BE" dirty="0"/>
          </a:p>
          <a:p>
            <a:r>
              <a:rPr lang="nl-BE" dirty="0" err="1"/>
              <a:t>Local</a:t>
            </a:r>
            <a:r>
              <a:rPr lang="nl-BE" dirty="0"/>
              <a:t> server</a:t>
            </a:r>
          </a:p>
          <a:p>
            <a:r>
              <a:rPr lang="nl-BE" dirty="0" err="1"/>
              <a:t>phpmyadmin</a:t>
            </a:r>
            <a:endParaRPr lang="nl-BE" dirty="0"/>
          </a:p>
          <a:p>
            <a:r>
              <a:rPr lang="nl-BE" dirty="0"/>
              <a:t>User </a:t>
            </a:r>
            <a:r>
              <a:rPr lang="nl-BE" dirty="0" err="1"/>
              <a:t>table</a:t>
            </a:r>
            <a:r>
              <a:rPr lang="nl-BE" dirty="0"/>
              <a:t> -&gt; </a:t>
            </a:r>
            <a:r>
              <a:rPr lang="nl-BE" dirty="0" err="1"/>
              <a:t>connection</a:t>
            </a:r>
            <a:endParaRPr lang="nl-BE" dirty="0"/>
          </a:p>
          <a:p>
            <a:endParaRPr lang="LID4096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E08E019-D701-4981-9263-55115DDB6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782" y="1732449"/>
            <a:ext cx="65817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60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CA50F0-7F09-4E1F-9FF6-23BC08A6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Indoor </a:t>
            </a:r>
            <a:r>
              <a:rPr lang="nl-BE" dirty="0" err="1"/>
              <a:t>location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1C82C-8559-42CA-ABB8-33F95085A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nl-BE" dirty="0"/>
              <a:t>How?</a:t>
            </a:r>
          </a:p>
          <a:p>
            <a:pPr lvl="1"/>
            <a:r>
              <a:rPr lang="nl-BE" dirty="0" err="1"/>
              <a:t>Trilateration</a:t>
            </a:r>
            <a:endParaRPr lang="nl-BE" dirty="0"/>
          </a:p>
          <a:p>
            <a:pPr lvl="1"/>
            <a:r>
              <a:rPr lang="nl-BE" dirty="0"/>
              <a:t>3 </a:t>
            </a:r>
            <a:r>
              <a:rPr lang="nl-BE" dirty="0" err="1"/>
              <a:t>Beacons</a:t>
            </a:r>
            <a:r>
              <a:rPr lang="nl-BE" dirty="0"/>
              <a:t> in a room</a:t>
            </a:r>
          </a:p>
          <a:p>
            <a:pPr lvl="1"/>
            <a:r>
              <a:rPr lang="nl-BE" dirty="0" err="1"/>
              <a:t>Distance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the 3 </a:t>
            </a:r>
            <a:r>
              <a:rPr lang="nl-BE" dirty="0" err="1"/>
              <a:t>beacons</a:t>
            </a:r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endParaRPr lang="LID4096" dirty="0"/>
          </a:p>
        </p:txBody>
      </p:sp>
      <p:pic>
        <p:nvPicPr>
          <p:cNvPr id="1026" name="Picture 2" descr="Afbeeldingsresultaat voor trilateration">
            <a:extLst>
              <a:ext uri="{FF2B5EF4-FFF2-40B4-BE49-F238E27FC236}">
                <a16:creationId xmlns:a16="http://schemas.microsoft.com/office/drawing/2014/main" id="{61652F68-A525-4FFF-B28F-48B1DE93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728" y="1822377"/>
            <a:ext cx="28575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106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BE485-6CA1-4107-A8EB-CB0A270B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</a:t>
            </a:r>
            <a:endParaRPr lang="LID4096" dirty="0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C51FD86A-C829-49F4-884D-8DA8331619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7884" y="381335"/>
            <a:ext cx="3397221" cy="6040816"/>
          </a:xfrm>
        </p:spPr>
      </p:pic>
    </p:spTree>
    <p:extLst>
      <p:ext uri="{BB962C8B-B14F-4D97-AF65-F5344CB8AC3E}">
        <p14:creationId xmlns:p14="http://schemas.microsoft.com/office/powerpoint/2010/main" val="100125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isteen">
  <a:themeElements>
    <a:clrScheme name="Leisteen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Leisteen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eistee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TM04033929[[fn=Leisteen]]</Template>
  <TotalTime>166</TotalTime>
  <Words>98</Words>
  <Application>Microsoft Office PowerPoint</Application>
  <PresentationFormat>Widescreen</PresentationFormat>
  <Paragraphs>64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Calisto MT</vt:lpstr>
      <vt:lpstr>Trebuchet MS</vt:lpstr>
      <vt:lpstr>Wingdings 2</vt:lpstr>
      <vt:lpstr>Leisteen</vt:lpstr>
      <vt:lpstr>BBEACONS</vt:lpstr>
      <vt:lpstr>Table of contents</vt:lpstr>
      <vt:lpstr>What?</vt:lpstr>
      <vt:lpstr>Mobile Application</vt:lpstr>
      <vt:lpstr>Mobile Application</vt:lpstr>
      <vt:lpstr>Website</vt:lpstr>
      <vt:lpstr>Database</vt:lpstr>
      <vt:lpstr>Indoor location</vt:lpstr>
      <vt:lpstr>Demo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BBEACONS</dc:title>
  <dc:creator>Thomas Van Raemdonck</dc:creator>
  <cp:lastModifiedBy>Wouter Vande Velde</cp:lastModifiedBy>
  <cp:revision>25</cp:revision>
  <dcterms:created xsi:type="dcterms:W3CDTF">2018-01-29T13:18:26Z</dcterms:created>
  <dcterms:modified xsi:type="dcterms:W3CDTF">2018-01-29T20:26:11Z</dcterms:modified>
</cp:coreProperties>
</file>